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76" r:id="rId5"/>
    <p:sldId id="263" r:id="rId6"/>
    <p:sldId id="277" r:id="rId7"/>
    <p:sldId id="278" r:id="rId8"/>
    <p:sldId id="279" r:id="rId9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4" autoAdjust="0"/>
    <p:restoredTop sz="94660"/>
  </p:normalViewPr>
  <p:slideViewPr>
    <p:cSldViewPr>
      <p:cViewPr varScale="1">
        <p:scale>
          <a:sx n="73" d="100"/>
          <a:sy n="73" d="100"/>
        </p:scale>
        <p:origin x="-618" y="-1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fld id="{1C482589-CB2F-4003-801D-095B67490E73}">
              <a:rPr lang="en-US"/>
              <a:pPr rtl="0"/>
              <a:t>30.06.2016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34A4844B-5D5D-4D8E-9E71-6B297DF4019B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5898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fld id="{2A7D4DBF-746C-4C25-853D-8A1CBE8404F4}">
              <a:rPr lang="en-US"/>
              <a:pPr rtl="0"/>
              <a:t>30.06.2016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8DE0FDE7-FE71-46E3-9512-437B13AD5F46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6697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4812" y="1524000"/>
            <a:ext cx="8839201" cy="3200400"/>
          </a:xfrm>
        </p:spPr>
        <p:txBody>
          <a:bodyPr rtlCol="0">
            <a:noAutofit/>
          </a:bodyPr>
          <a:lstStyle>
            <a:lvl1pPr algn="l" rtl="0"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4813" y="4876800"/>
            <a:ext cx="7162799" cy="990600"/>
          </a:xfrm>
        </p:spPr>
        <p:txBody>
          <a:bodyPr lIns="91440"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88707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Альтернатив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393372" y="0"/>
            <a:ext cx="67954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5484812" y="0"/>
            <a:ext cx="6704012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013" y="685800"/>
            <a:ext cx="42672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4724400"/>
            <a:ext cx="4267200" cy="1447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9536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899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75812" y="685801"/>
            <a:ext cx="1219201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3813" y="685800"/>
            <a:ext cx="8153399" cy="54864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7202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0086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429000"/>
            <a:ext cx="9601201" cy="2286000"/>
          </a:xfrm>
        </p:spPr>
        <p:txBody>
          <a:bodyPr rtlCol="0" anchor="b">
            <a:normAutofit/>
          </a:bodyPr>
          <a:lstStyle>
            <a:lvl1pPr algn="l" rtl="0">
              <a:defRPr sz="48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7543800" cy="1066800"/>
          </a:xfrm>
        </p:spPr>
        <p:txBody>
          <a:bodyPr lIns="91440" rtlCol="0" anchor="t"/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7889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2" y="1828801"/>
            <a:ext cx="4648202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3878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4646376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438400"/>
            <a:ext cx="4648199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246812" y="1676400"/>
            <a:ext cx="4648201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6812" y="2438400"/>
            <a:ext cx="4648201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569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1311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6631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4413" y="685800"/>
            <a:ext cx="548497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9575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13" name="Прямоугольник 12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81DC1F7-A9E9-4D8B-8C97-C74523B2CF2A}">
              <a:rPr lang="en-US" smtClean="0"/>
              <a:pPr rtl="0"/>
              <a:t>30.06.2016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299542E4-2CCF-42F6-9D92-ED568035133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1934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4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38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999412" y="6400801"/>
            <a:ext cx="13200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81DC1F7-A9E9-4D8B-8C97-C74523B2CF2A}">
              <a:rPr lang="en-US"/>
              <a:pPr rtl="0"/>
              <a:t>30.06.2016</a:t>
            </a:fld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75812" y="6400801"/>
            <a:ext cx="12192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99542E4-2CCF-42F6-9D92-ED568035133D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08209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2" r:id="rId10"/>
    <p:sldLayoutId id="2147483658" r:id="rId11"/>
    <p:sldLayoutId id="2147483659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Font typeface="Century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64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316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68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9916" y="2492896"/>
            <a:ext cx="8839201" cy="3200400"/>
          </a:xfrm>
        </p:spPr>
        <p:txBody>
          <a:bodyPr/>
          <a:lstStyle/>
          <a:p>
            <a:r>
              <a:rPr lang="ru-RU" sz="6000" b="1" i="1" dirty="0" smtClean="0">
                <a:latin typeface="Monotype Corsiva" pitchFamily="66" charset="0"/>
              </a:rPr>
              <a:t>Предвыборная программа на</a:t>
            </a:r>
            <a:br>
              <a:rPr lang="ru-RU" sz="6000" b="1" i="1" dirty="0" smtClean="0">
                <a:latin typeface="Monotype Corsiva" pitchFamily="66" charset="0"/>
              </a:rPr>
            </a:br>
            <a:r>
              <a:rPr lang="ru-RU" sz="6000" b="1" i="1" dirty="0" smtClean="0">
                <a:latin typeface="Monotype Corsiva" pitchFamily="66" charset="0"/>
              </a:rPr>
              <a:t>пост спикера </a:t>
            </a:r>
            <a:br>
              <a:rPr lang="ru-RU" sz="6000" b="1" i="1" dirty="0" smtClean="0">
                <a:latin typeface="Monotype Corsiva" pitchFamily="66" charset="0"/>
              </a:rPr>
            </a:br>
            <a:r>
              <a:rPr lang="ru-RU" sz="6000" b="1" i="1" dirty="0" smtClean="0">
                <a:latin typeface="Monotype Corsiva" pitchFamily="66" charset="0"/>
              </a:rPr>
              <a:t>МАОУ «Гимназия №77»</a:t>
            </a:r>
            <a:br>
              <a:rPr lang="ru-RU" sz="6000" b="1" i="1" dirty="0" smtClean="0">
                <a:latin typeface="Monotype Corsiva" pitchFamily="66" charset="0"/>
              </a:rPr>
            </a:br>
            <a:r>
              <a:rPr lang="ru-RU" sz="6000" b="1" i="1" dirty="0" smtClean="0">
                <a:latin typeface="Monotype Corsiva" pitchFamily="66" charset="0"/>
              </a:rPr>
              <a:t>ученицы 10 класса «Б» </a:t>
            </a:r>
            <a:r>
              <a:rPr lang="ru-RU" sz="6000" b="1" i="1" dirty="0" err="1" smtClean="0">
                <a:latin typeface="Monotype Corsiva" pitchFamily="66" charset="0"/>
              </a:rPr>
              <a:t>Бахитовой</a:t>
            </a:r>
            <a:r>
              <a:rPr lang="ru-RU" sz="6000" b="1" i="1" dirty="0" smtClean="0">
                <a:latin typeface="Monotype Corsiva" pitchFamily="66" charset="0"/>
              </a:rPr>
              <a:t> </a:t>
            </a:r>
            <a:r>
              <a:rPr lang="ru-RU" sz="6000" b="1" i="1" dirty="0" err="1" smtClean="0">
                <a:latin typeface="Monotype Corsiva" pitchFamily="66" charset="0"/>
              </a:rPr>
              <a:t>Лейсан</a:t>
            </a:r>
            <a:r>
              <a:rPr lang="ru-RU" sz="6000" b="1" i="1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6000" b="1" i="1" dirty="0" smtClean="0">
                <a:solidFill>
                  <a:srgbClr val="7030A0"/>
                </a:solidFill>
                <a:latin typeface="Monotype Corsiva" pitchFamily="66" charset="0"/>
              </a:rPr>
            </a:b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93950" y="785794"/>
            <a:ext cx="890106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Краткие</a:t>
            </a:r>
          </a:p>
          <a:p>
            <a:r>
              <a:rPr lang="ru-RU" sz="4000" b="1" dirty="0" smtClean="0"/>
              <a:t>Автобиографические Сведения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Родилась в г.Зеленодольск</a:t>
            </a:r>
          </a:p>
          <a:p>
            <a:r>
              <a:rPr lang="ru-RU" sz="2800" dirty="0" smtClean="0"/>
              <a:t>05 мая 2001г.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Являюсь новой ученицей 10 Б класса</a:t>
            </a:r>
          </a:p>
          <a:p>
            <a:r>
              <a:rPr lang="ru-RU" sz="2800" dirty="0" smtClean="0"/>
              <a:t>МАОУ «Гимназия 77»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Общительный и дружелюбный , веселый человек!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Максимально стараюсь оказать помощь, если она требуется. </a:t>
            </a:r>
          </a:p>
          <a:p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2254311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780" y="764704"/>
            <a:ext cx="7272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Наша школа должна по настоящему стать тем местом,  в которое мы будем приходить с радостью и со стремлением получить знания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006180" y="3356992"/>
            <a:ext cx="7848872" cy="2520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Нам важен каждый. От первоклассника до выпускника </a:t>
            </a:r>
          </a:p>
          <a:p>
            <a:r>
              <a:rPr lang="ru-RU" sz="2800" dirty="0" smtClean="0"/>
              <a:t>Из хороших</a:t>
            </a:r>
          </a:p>
          <a:p>
            <a:r>
              <a:rPr lang="ru-RU" sz="2800" dirty="0" smtClean="0"/>
              <a:t>поступков, усердного труда строится наша</a:t>
            </a:r>
          </a:p>
          <a:p>
            <a:r>
              <a:rPr lang="ru-RU" sz="2800" dirty="0" smtClean="0"/>
              <a:t>Гимназия №77.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14292" y="188640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Планы</a:t>
            </a:r>
            <a:endParaRPr lang="ru-RU" sz="3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49796" y="980728"/>
            <a:ext cx="93610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Создать аллею выпускников, где каждый выпускник сможет посадить свое именное дерево, омолодить старый сад школы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49796" y="1772816"/>
            <a:ext cx="84021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«День свободной формы»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Свободная форма в последний день четверти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(тематика цвета)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93686" y="2643182"/>
            <a:ext cx="82153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Киновечера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собираться в определенные дни для просмотра кино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77788" y="3645024"/>
            <a:ext cx="78946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Проведение конкурсов направленных на раскрытие талантов ( конкурс чтецов, певцов, танцоров, поэтов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т.д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9796" y="5301208"/>
            <a:ext cx="10056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В праздничные дни (Новый год, 14 февраля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устраивать дискотеки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7788" y="4437112"/>
            <a:ext cx="8688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5.Благотворительность в помощь бездомным животным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Поможем найти им новый дом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94012" y="6021288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А также много других предложений и идей , которые уже поступают на мою почту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22446" y="357166"/>
            <a:ext cx="77768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Выбрав меня , ты выбираешь «Время перемен» для своей Гимназии</a:t>
            </a:r>
          </a:p>
          <a:p>
            <a:pPr algn="ctr"/>
            <a:endParaRPr lang="ru-RU" sz="4400" dirty="0" smtClean="0"/>
          </a:p>
          <a:p>
            <a:pPr algn="ctr"/>
            <a:endParaRPr lang="ru-RU" sz="4400" dirty="0" smtClean="0"/>
          </a:p>
          <a:p>
            <a:pPr algn="ctr"/>
            <a:endParaRPr lang="ru-RU" sz="4400" dirty="0" smtClean="0"/>
          </a:p>
          <a:p>
            <a:pPr algn="ctr"/>
            <a:r>
              <a:rPr lang="ru-RU" sz="4400" dirty="0" smtClean="0"/>
              <a:t>Сделаем же её лучше вместе!!!</a:t>
            </a:r>
            <a:endParaRPr lang="ru-RU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f02801115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02801115" id="{6D802E96-7B24-457C-A326-69AF839D4486}" vid="{C3FFE3C6-9A62-4BEA-9FE0-A8BC12B9BCCA}"/>
    </a:ext>
  </a:extLst>
</a:theme>
</file>

<file path=ppt/theme/theme2.xml><?xml version="1.0" encoding="utf-8"?>
<a:theme xmlns:a="http://schemas.openxmlformats.org/drawingml/2006/main" name="Тема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1360511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TP102801114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706531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35E791-7449-4708-8DE9-182EC4D8A134}">
  <ds:schemaRefs>
    <ds:schemaRef ds:uri="4873beb7-5857-4685-be1f-d57550cc96cc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EB9514F-6A45-47F4-BC6D-A865E29717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20563B-C646-42AF-9D0D-76DF086793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tf02801115</Template>
  <TotalTime>49</TotalTime>
  <Words>210</Words>
  <Application>Microsoft Office PowerPoint</Application>
  <PresentationFormat>Произвольный</PresentationFormat>
  <Paragraphs>29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tf02801115</vt:lpstr>
      <vt:lpstr>Предвыборная программа на пост спикера  МАОУ «Гимназия №77» ученицы 10 класса «Б» Бахитовой Лейсан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Предвыборная программа на пост спикера Гимназии №77 ученицы 10 класса «Б» Бахитовой Лейсан</dc:title>
  <dc:creator>Райхан</dc:creator>
  <cp:lastModifiedBy>Лиля</cp:lastModifiedBy>
  <cp:revision>7</cp:revision>
  <dcterms:created xsi:type="dcterms:W3CDTF">2017-09-08T17:08:36Z</dcterms:created>
  <dcterms:modified xsi:type="dcterms:W3CDTF">2017-09-10T16:23:34Z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